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8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C69C6-18CF-4E41-BC1D-2CC9525AA265}" type="datetimeFigureOut">
              <a:rPr lang="en-US" smtClean="0"/>
              <a:t>8/14/11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C3967-69D9-AB4C-BB71-648241B01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01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6C3967-69D9-AB4C-BB71-648241B015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32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41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3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43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45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291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360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686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88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34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0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456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A0F5F-3BC7-E04B-9F03-053700F64668}" type="datetimeFigureOut">
              <a:rPr lang="en-US" smtClean="0"/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511F6-752D-C04E-A676-04B62C85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98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png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5.jpg"/><Relationship Id="rId8" Type="http://schemas.openxmlformats.org/officeDocument/2006/relationships/image" Target="../media/image6.jpg"/><Relationship Id="rId9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rusader.gif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308" y="3526795"/>
            <a:ext cx="2718982" cy="3042217"/>
          </a:xfrm>
          <a:prstGeom prst="rect">
            <a:avLst/>
          </a:prstGeom>
        </p:spPr>
      </p:pic>
      <p:pic>
        <p:nvPicPr>
          <p:cNvPr id="4" name="Picture 3" descr="Christian_cros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200" y="0"/>
            <a:ext cx="4912468" cy="6858000"/>
          </a:xfrm>
          <a:prstGeom prst="rect">
            <a:avLst/>
          </a:prstGeom>
        </p:spPr>
      </p:pic>
      <p:pic>
        <p:nvPicPr>
          <p:cNvPr id="8" name="Picture 7" descr="newtons-cradl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0360">
            <a:off x="745712" y="728226"/>
            <a:ext cx="2264701" cy="17003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27644" y="3335703"/>
            <a:ext cx="39860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Hi, my name is Logan Gonzaga.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 want to be the Saint Louis Man, but career-wise I want to be a doctor.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 want to live a successful life.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job that </a:t>
            </a:r>
            <a:r>
              <a:rPr lang="en-US" dirty="0" smtClean="0"/>
              <a:t>will get me </a:t>
            </a:r>
            <a:r>
              <a:rPr lang="en-US" dirty="0" smtClean="0"/>
              <a:t>to that kind of life is pediatrics or therapy.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education that I need is a sound and an A plus education which I </a:t>
            </a:r>
            <a:r>
              <a:rPr lang="en-US" dirty="0" smtClean="0"/>
              <a:t>know that </a:t>
            </a:r>
            <a:r>
              <a:rPr lang="en-US" dirty="0" smtClean="0"/>
              <a:t>I am receiving from Saint Louis.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In this course I need and want to get an A.</a:t>
            </a:r>
          </a:p>
        </p:txBody>
      </p:sp>
      <p:pic>
        <p:nvPicPr>
          <p:cNvPr id="6" name="Picture 5" descr="confucius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93995">
            <a:off x="579690" y="2195823"/>
            <a:ext cx="1760599" cy="1854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 descr="buddha_big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2" y="3761689"/>
            <a:ext cx="2897056" cy="2772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 descr="Origami-cran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77104">
            <a:off x="5293377" y="638150"/>
            <a:ext cx="2242705" cy="18027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octor-symbol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2186">
            <a:off x="7014040" y="1448981"/>
            <a:ext cx="1555316" cy="19375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0946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89</Words>
  <Application>Microsoft Macintosh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Saint Louis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Logan Gonzaga</dc:creator>
  <cp:lastModifiedBy>Logan Gonzaga</cp:lastModifiedBy>
  <cp:revision>7</cp:revision>
  <cp:lastPrinted>2011-08-15T07:56:44Z</cp:lastPrinted>
  <dcterms:created xsi:type="dcterms:W3CDTF">2011-08-15T06:14:48Z</dcterms:created>
  <dcterms:modified xsi:type="dcterms:W3CDTF">2011-08-15T08:01:14Z</dcterms:modified>
</cp:coreProperties>
</file>